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9.jpeg" ContentType="image/jpeg"/>
  <Override PartName="/ppt/media/image4.png" ContentType="image/png"/>
  <Override PartName="/ppt/media/image5.png" ContentType="image/png"/>
  <Override PartName="/ppt/media/image8.jpeg" ContentType="image/jpeg"/>
  <Override PartName="/ppt/media/image6.png" ContentType="image/png"/>
  <Override PartName="/ppt/media/image7.jpeg" ContentType="image/jpeg"/>
  <Override PartName="/ppt/media/image12.jpeg" ContentType="image/jpeg"/>
  <Override PartName="/ppt/media/image10.jpeg" ContentType="image/jpeg"/>
  <Override PartName="/ppt/media/image1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presProps" Target="presProps.xml"/>
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fr-F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D605277-E824-494B-999E-7AD2E7584E4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1A49D32A-164C-4018-B76A-5E7C411009C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3613C736-694E-4B7E-A8E0-F5033C7A2CD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335D505-F133-4DD3-A762-DFA15CCD366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F9D5DA68-0000-4172-BA7A-829F8EAD8B1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F3A5BB6C-9CAE-4D19-8D15-FE380BCAC44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938EF204-C506-4AA9-9D30-6FB5BE12861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0C220FD1-3AE6-4369-BC6D-AFDEE74742A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64421F90-554D-447A-9D95-AE49AEAE965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C51F8F28-8B66-4A37-8EBA-BD5C73CB72D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D375B926-AB72-48E7-B2D3-87A24E90C4C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 </a:t>
            </a:r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fr-F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mes New Roman"/>
              </a:rPr>
              <a:t> </a:t>
            </a:r>
            <a:endParaRPr b="0" lang="fr-F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5FD7DF63-1D2C-45F0-8276-599C28D6BB44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13</a:t>
            </a:fld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&lt;date/heure&gt;</a:t>
            </a:r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fr-F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0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E97EA8A0-596C-475B-9012-A7F1D84AC85B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Cliquez pour éditer le format du plan de texte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niveau de plan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Troisième niveau de plan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Quatrième niveau de plan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Cinquième niveau de plan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Sixième niveau de plan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Septième niveau de plan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&lt;date/heure&gt;</a:t>
            </a:r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5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fr-F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38D2B85D-E5F6-4C10-A7EB-1518FECD2787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&lt;date/heure&gt;</a:t>
            </a:r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fr-F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88982792-7EB6-4527-9C58-C136B5AB53D6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704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956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&lt;date/heure&gt;</a:t>
            </a:r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fr-F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2076F972-44D2-4365-8AB5-F6885DCEEB2F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&lt;date/heure&gt;</a:t>
            </a:r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fr-F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2C541154-421E-4149-8F86-998D4A4C4970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4000" spc="-1" strike="noStrike" cap="all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&lt;date/heure&gt;</a:t>
            </a:r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fr-F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8E8D87C-2332-4959-9179-6932FE6C20C0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&lt;date/heure&gt;</a:t>
            </a:r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fr-F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6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1858AF0B-6632-4848-BCD9-14DABB5729A9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&lt;date/heure&gt;</a:t>
            </a:r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fr-F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8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4B03723D-D08F-4261-9261-27390DA14C25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&lt;date/heure&gt;</a:t>
            </a:r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fr-F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F38A465-E5A1-443E-B2DA-20421D8C2FE2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&lt;date/heure&gt;</a:t>
            </a:r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fr-F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mes New Roman"/>
              </a:rPr>
              <a:t>&lt;pied de page&gt;</a:t>
            </a:r>
            <a:endParaRPr b="0" lang="fr-F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6A1B5880-77B5-4EEE-88FE-FB85D141C503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&lt;numéro&gt;</a:t>
            </a:fld>
            <a:endParaRPr b="0" lang="fr-F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Cliquez pour éditer le format du texte-titre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Cliquez pour éditer le format du plan de texte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niveau de plan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Troisième niveau de plan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Quatrième niveau de plan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Cinquième niveau de plan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Sixième niveau de plan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Septième niveau de plan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9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1" descr="page_01.png"/>
          <p:cNvPicPr/>
          <p:nvPr/>
        </p:nvPicPr>
        <p:blipFill>
          <a:blip r:embed="rId1"/>
          <a:stretch/>
        </p:blipFill>
        <p:spPr>
          <a:xfrm>
            <a:off x="0" y="485640"/>
            <a:ext cx="9143640" cy="5886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1" descr="page_08-métropoles-citadelles.jpg"/>
          <p:cNvPicPr/>
          <p:nvPr/>
        </p:nvPicPr>
        <p:blipFill>
          <a:blip r:embed="rId1"/>
          <a:stretch/>
        </p:blipFill>
        <p:spPr>
          <a:xfrm>
            <a:off x="0" y="165960"/>
            <a:ext cx="9143640" cy="6526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1" descr="page_09_04a-Bailleul-perspective-01-internet.jpg"/>
          <p:cNvPicPr/>
          <p:nvPr/>
        </p:nvPicPr>
        <p:blipFill>
          <a:blip r:embed="rId1"/>
          <a:stretch/>
        </p:blipFill>
        <p:spPr>
          <a:xfrm>
            <a:off x="0" y="1711080"/>
            <a:ext cx="9143640" cy="3435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1" descr="page_09_04b-Bailleul-perspective-02-internet.jpg"/>
          <p:cNvPicPr/>
          <p:nvPr/>
        </p:nvPicPr>
        <p:blipFill>
          <a:blip r:embed="rId1"/>
          <a:stretch/>
        </p:blipFill>
        <p:spPr>
          <a:xfrm>
            <a:off x="0" y="1711080"/>
            <a:ext cx="9143640" cy="3435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"/>
          <p:cNvSpPr txBox="1"/>
          <p:nvPr/>
        </p:nvSpPr>
        <p:spPr>
          <a:xfrm>
            <a:off x="720000" y="5400000"/>
            <a:ext cx="8202960" cy="1244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Acronyme de BOUBA-OLGA et GROSSETI : "Compétitivité, Attractivité, Métropolisation, Excellence".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"/>
          <p:cNvSpPr txBox="1"/>
          <p:nvPr/>
        </p:nvSpPr>
        <p:spPr>
          <a:xfrm>
            <a:off x="360000" y="900000"/>
            <a:ext cx="8280000" cy="3102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/>
            <a:r>
              <a:rPr b="0" lang="fr-FR" sz="3600" spc="-1" strike="noStrike">
                <a:solidFill>
                  <a:srgbClr val="000000"/>
                </a:solidFill>
                <a:latin typeface="Arial"/>
              </a:rPr>
              <a:t>Notre question aux candidats</a:t>
            </a:r>
            <a:br>
              <a:rPr sz="3600"/>
            </a:br>
            <a:br>
              <a:rPr sz="4400"/>
            </a:br>
            <a:br>
              <a:rPr sz="4400"/>
            </a:b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Est-ce qu'on reprend</a:t>
            </a:r>
            <a:br>
              <a:rPr sz="4400"/>
            </a:br>
            <a:r>
              <a:rPr b="0" lang="fr-FR" sz="4400" spc="-1" strike="noStrike">
                <a:solidFill>
                  <a:srgbClr val="000000"/>
                </a:solidFill>
                <a:latin typeface="Arial"/>
              </a:rPr>
              <a:t>une dose de CAME ? </a:t>
            </a:r>
            <a:endParaRPr b="0" lang="fr-FR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1" descr="page_02.png"/>
          <p:cNvPicPr/>
          <p:nvPr/>
        </p:nvPicPr>
        <p:blipFill>
          <a:blip r:embed="rId1"/>
          <a:stretch/>
        </p:blipFill>
        <p:spPr>
          <a:xfrm>
            <a:off x="2012400" y="0"/>
            <a:ext cx="511848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1" descr="page_03.png"/>
          <p:cNvPicPr/>
          <p:nvPr/>
        </p:nvPicPr>
        <p:blipFill>
          <a:blip r:embed="rId1"/>
          <a:stretch/>
        </p:blipFill>
        <p:spPr>
          <a:xfrm>
            <a:off x="0" y="38880"/>
            <a:ext cx="9143640" cy="6779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1" descr="page_04.png"/>
          <p:cNvPicPr/>
          <p:nvPr/>
        </p:nvPicPr>
        <p:blipFill>
          <a:blip r:embed="rId1"/>
          <a:stretch/>
        </p:blipFill>
        <p:spPr>
          <a:xfrm>
            <a:off x="0" y="849960"/>
            <a:ext cx="9143640" cy="5157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1" descr="page_05.png"/>
          <p:cNvPicPr/>
          <p:nvPr/>
        </p:nvPicPr>
        <p:blipFill>
          <a:blip r:embed="rId1"/>
          <a:stretch/>
        </p:blipFill>
        <p:spPr>
          <a:xfrm>
            <a:off x="0" y="33120"/>
            <a:ext cx="9143640" cy="6791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1" descr="page_06.png"/>
          <p:cNvPicPr/>
          <p:nvPr/>
        </p:nvPicPr>
        <p:blipFill>
          <a:blip r:embed="rId1"/>
          <a:stretch/>
        </p:blipFill>
        <p:spPr>
          <a:xfrm>
            <a:off x="1026720" y="0"/>
            <a:ext cx="70905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1" descr="page_07-03a-métroplisation1.jpg"/>
          <p:cNvPicPr/>
          <p:nvPr/>
        </p:nvPicPr>
        <p:blipFill>
          <a:blip r:embed="rId1"/>
          <a:stretch/>
        </p:blipFill>
        <p:spPr>
          <a:xfrm>
            <a:off x="0" y="163440"/>
            <a:ext cx="9143640" cy="6531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1" descr="page_07-03b-métroplisation2.jpg"/>
          <p:cNvPicPr/>
          <p:nvPr/>
        </p:nvPicPr>
        <p:blipFill>
          <a:blip r:embed="rId1"/>
          <a:stretch/>
        </p:blipFill>
        <p:spPr>
          <a:xfrm>
            <a:off x="0" y="235800"/>
            <a:ext cx="9143640" cy="6386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1" descr="page_07-03c-métropolisation3.jpg"/>
          <p:cNvPicPr/>
          <p:nvPr/>
        </p:nvPicPr>
        <p:blipFill>
          <a:blip r:embed="rId1"/>
          <a:stretch/>
        </p:blipFill>
        <p:spPr>
          <a:xfrm>
            <a:off x="0" y="138600"/>
            <a:ext cx="9143640" cy="6580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Application>LibreOffice/24.2.7.2$Linux_X86_64 LibreOffice_project/420$Build-2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fr-FR</dc:language>
  <cp:lastModifiedBy/>
  <dcterms:modified xsi:type="dcterms:W3CDTF">2026-01-15T13:58:37Z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